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slideLayouts/slideLayout37.xml" ContentType="application/vnd.openxmlformats-officedocument.presentationml.slideLayout+xml"/>
  <Override PartName="/ppt/theme/theme14.xml" ContentType="application/vnd.openxmlformats-officedocument.theme+xml"/>
  <Override PartName="/ppt/slideLayouts/slideLayout38.xml" ContentType="application/vnd.openxmlformats-officedocument.presentationml.slideLayout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54" r:id="rId6"/>
    <p:sldMasterId id="2147483656" r:id="rId7"/>
    <p:sldMasterId id="2147483658" r:id="rId8"/>
    <p:sldMasterId id="2147483660" r:id="rId9"/>
    <p:sldMasterId id="2147483662" r:id="rId10"/>
    <p:sldMasterId id="2147483697" r:id="rId11"/>
    <p:sldMasterId id="2147483673" r:id="rId12"/>
    <p:sldMasterId id="2147483691" r:id="rId13"/>
    <p:sldMasterId id="2147483703" r:id="rId14"/>
    <p:sldMasterId id="2147483675" r:id="rId15"/>
    <p:sldMasterId id="2147483679" r:id="rId16"/>
    <p:sldMasterId id="2147483681" r:id="rId17"/>
    <p:sldMasterId id="2147483683" r:id="rId18"/>
    <p:sldMasterId id="2147483685" r:id="rId19"/>
  </p:sldMasterIdLst>
  <p:notesMasterIdLst>
    <p:notesMasterId r:id="rId26"/>
  </p:notesMasterIdLst>
  <p:sldIdLst>
    <p:sldId id="263" r:id="rId20"/>
    <p:sldId id="320" r:id="rId21"/>
    <p:sldId id="335" r:id="rId22"/>
    <p:sldId id="338" r:id="rId23"/>
    <p:sldId id="336" r:id="rId24"/>
    <p:sldId id="337" r:id="rId25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A2A"/>
    <a:srgbClr val="FFE22F"/>
    <a:srgbClr val="298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9D24B-D031-4B67-AFAC-0C91C5BD3C54}" v="1239" dt="2019-06-10T07:00:59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a Rekola" userId="148def9f-b64d-415a-8cc4-a8c4bd30e973" providerId="ADAL" clId="{AA486357-CCBB-4F83-B8AD-1FB8D8014464}"/>
    <pc:docChg chg="custSel delSld modSld">
      <pc:chgData name="Sanna Rekola" userId="148def9f-b64d-415a-8cc4-a8c4bd30e973" providerId="ADAL" clId="{AA486357-CCBB-4F83-B8AD-1FB8D8014464}" dt="2019-06-07T08:18:33.372" v="1236" actId="2696"/>
      <pc:docMkLst>
        <pc:docMk/>
      </pc:docMkLst>
      <pc:sldChg chg="modSp">
        <pc:chgData name="Sanna Rekola" userId="148def9f-b64d-415a-8cc4-a8c4bd30e973" providerId="ADAL" clId="{AA486357-CCBB-4F83-B8AD-1FB8D8014464}" dt="2019-06-07T08:06:21.090" v="50" actId="20577"/>
        <pc:sldMkLst>
          <pc:docMk/>
          <pc:sldMk cId="301299410" sldId="263"/>
        </pc:sldMkLst>
        <pc:spChg chg="mod">
          <ac:chgData name="Sanna Rekola" userId="148def9f-b64d-415a-8cc4-a8c4bd30e973" providerId="ADAL" clId="{AA486357-CCBB-4F83-B8AD-1FB8D8014464}" dt="2019-06-07T08:06:16.687" v="49" actId="20577"/>
          <ac:spMkLst>
            <pc:docMk/>
            <pc:sldMk cId="301299410" sldId="263"/>
            <ac:spMk id="2" creationId="{408A171C-6E2D-5D40-BA8F-3391FCE79E2B}"/>
          </ac:spMkLst>
        </pc:spChg>
        <pc:spChg chg="mod">
          <ac:chgData name="Sanna Rekola" userId="148def9f-b64d-415a-8cc4-a8c4bd30e973" providerId="ADAL" clId="{AA486357-CCBB-4F83-B8AD-1FB8D8014464}" dt="2019-06-07T08:06:21.090" v="50" actId="20577"/>
          <ac:spMkLst>
            <pc:docMk/>
            <pc:sldMk cId="301299410" sldId="263"/>
            <ac:spMk id="3" creationId="{70069B2F-0AD2-D04E-BA71-BBC8225769A9}"/>
          </ac:spMkLst>
        </pc:spChg>
      </pc:sldChg>
      <pc:sldChg chg="addSp delSp modSp">
        <pc:chgData name="Sanna Rekola" userId="148def9f-b64d-415a-8cc4-a8c4bd30e973" providerId="ADAL" clId="{AA486357-CCBB-4F83-B8AD-1FB8D8014464}" dt="2019-06-07T08:13:59.018" v="849" actId="20577"/>
        <pc:sldMkLst>
          <pc:docMk/>
          <pc:sldMk cId="1508507794" sldId="320"/>
        </pc:sldMkLst>
        <pc:spChg chg="del">
          <ac:chgData name="Sanna Rekola" userId="148def9f-b64d-415a-8cc4-a8c4bd30e973" providerId="ADAL" clId="{AA486357-CCBB-4F83-B8AD-1FB8D8014464}" dt="2019-06-07T08:06:45.452" v="52" actId="478"/>
          <ac:spMkLst>
            <pc:docMk/>
            <pc:sldMk cId="1508507794" sldId="320"/>
            <ac:spMk id="2" creationId="{9DD331B9-31BA-4D07-9833-80C19E7D8C91}"/>
          </ac:spMkLst>
        </pc:spChg>
        <pc:spChg chg="mod">
          <ac:chgData name="Sanna Rekola" userId="148def9f-b64d-415a-8cc4-a8c4bd30e973" providerId="ADAL" clId="{AA486357-CCBB-4F83-B8AD-1FB8D8014464}" dt="2019-06-07T08:13:59.018" v="849" actId="20577"/>
          <ac:spMkLst>
            <pc:docMk/>
            <pc:sldMk cId="1508507794" sldId="320"/>
            <ac:spMk id="3" creationId="{13465419-5787-48B5-B285-1557EBB03CEB}"/>
          </ac:spMkLst>
        </pc:spChg>
        <pc:spChg chg="add del mod">
          <ac:chgData name="Sanna Rekola" userId="148def9f-b64d-415a-8cc4-a8c4bd30e973" providerId="ADAL" clId="{AA486357-CCBB-4F83-B8AD-1FB8D8014464}" dt="2019-06-07T08:06:56.729" v="58" actId="478"/>
          <ac:spMkLst>
            <pc:docMk/>
            <pc:sldMk cId="1508507794" sldId="320"/>
            <ac:spMk id="5" creationId="{1830E2D9-0C58-4C9B-8600-020188119A3A}"/>
          </ac:spMkLst>
        </pc:spChg>
      </pc:sldChg>
      <pc:sldChg chg="modSp modNotesTx">
        <pc:chgData name="Sanna Rekola" userId="148def9f-b64d-415a-8cc4-a8c4bd30e973" providerId="ADAL" clId="{AA486357-CCBB-4F83-B8AD-1FB8D8014464}" dt="2019-06-07T08:16:49.496" v="1224" actId="20577"/>
        <pc:sldMkLst>
          <pc:docMk/>
          <pc:sldMk cId="2944496908" sldId="335"/>
        </pc:sldMkLst>
        <pc:spChg chg="mod">
          <ac:chgData name="Sanna Rekola" userId="148def9f-b64d-415a-8cc4-a8c4bd30e973" providerId="ADAL" clId="{AA486357-CCBB-4F83-B8AD-1FB8D8014464}" dt="2019-06-07T08:16:25.782" v="1186" actId="20577"/>
          <ac:spMkLst>
            <pc:docMk/>
            <pc:sldMk cId="2944496908" sldId="335"/>
            <ac:spMk id="2" creationId="{9DD331B9-31BA-4D07-9833-80C19E7D8C91}"/>
          </ac:spMkLst>
        </pc:spChg>
        <pc:spChg chg="mod">
          <ac:chgData name="Sanna Rekola" userId="148def9f-b64d-415a-8cc4-a8c4bd30e973" providerId="ADAL" clId="{AA486357-CCBB-4F83-B8AD-1FB8D8014464}" dt="2019-06-07T08:12:07.801" v="741" actId="20577"/>
          <ac:spMkLst>
            <pc:docMk/>
            <pc:sldMk cId="2944496908" sldId="335"/>
            <ac:spMk id="3" creationId="{13465419-5787-48B5-B285-1557EBB03CEB}"/>
          </ac:spMkLst>
        </pc:spChg>
      </pc:sldChg>
      <pc:sldChg chg="modSp">
        <pc:chgData name="Sanna Rekola" userId="148def9f-b64d-415a-8cc4-a8c4bd30e973" providerId="ADAL" clId="{AA486357-CCBB-4F83-B8AD-1FB8D8014464}" dt="2019-06-07T08:15:11.847" v="1029" actId="20577"/>
        <pc:sldMkLst>
          <pc:docMk/>
          <pc:sldMk cId="470476872" sldId="336"/>
        </pc:sldMkLst>
        <pc:spChg chg="mod">
          <ac:chgData name="Sanna Rekola" userId="148def9f-b64d-415a-8cc4-a8c4bd30e973" providerId="ADAL" clId="{AA486357-CCBB-4F83-B8AD-1FB8D8014464}" dt="2019-06-07T08:14:20.846" v="872" actId="20577"/>
          <ac:spMkLst>
            <pc:docMk/>
            <pc:sldMk cId="470476872" sldId="336"/>
            <ac:spMk id="2" creationId="{9DD331B9-31BA-4D07-9833-80C19E7D8C91}"/>
          </ac:spMkLst>
        </pc:spChg>
        <pc:spChg chg="mod">
          <ac:chgData name="Sanna Rekola" userId="148def9f-b64d-415a-8cc4-a8c4bd30e973" providerId="ADAL" clId="{AA486357-CCBB-4F83-B8AD-1FB8D8014464}" dt="2019-06-07T08:15:11.847" v="1029" actId="20577"/>
          <ac:spMkLst>
            <pc:docMk/>
            <pc:sldMk cId="470476872" sldId="336"/>
            <ac:spMk id="3" creationId="{13465419-5787-48B5-B285-1557EBB03CEB}"/>
          </ac:spMkLst>
        </pc:spChg>
      </pc:sldChg>
      <pc:sldChg chg="modSp modNotesTx">
        <pc:chgData name="Sanna Rekola" userId="148def9f-b64d-415a-8cc4-a8c4bd30e973" providerId="ADAL" clId="{AA486357-CCBB-4F83-B8AD-1FB8D8014464}" dt="2019-06-07T08:16:13.692" v="1183" actId="20577"/>
        <pc:sldMkLst>
          <pc:docMk/>
          <pc:sldMk cId="3498934308" sldId="337"/>
        </pc:sldMkLst>
        <pc:spChg chg="mod">
          <ac:chgData name="Sanna Rekola" userId="148def9f-b64d-415a-8cc4-a8c4bd30e973" providerId="ADAL" clId="{AA486357-CCBB-4F83-B8AD-1FB8D8014464}" dt="2019-06-07T08:15:27.275" v="1069" actId="20577"/>
          <ac:spMkLst>
            <pc:docMk/>
            <pc:sldMk cId="3498934308" sldId="337"/>
            <ac:spMk id="2" creationId="{9DD331B9-31BA-4D07-9833-80C19E7D8C91}"/>
          </ac:spMkLst>
        </pc:spChg>
        <pc:spChg chg="mod">
          <ac:chgData name="Sanna Rekola" userId="148def9f-b64d-415a-8cc4-a8c4bd30e973" providerId="ADAL" clId="{AA486357-CCBB-4F83-B8AD-1FB8D8014464}" dt="2019-06-07T08:16:09.989" v="1182" actId="14100"/>
          <ac:spMkLst>
            <pc:docMk/>
            <pc:sldMk cId="3498934308" sldId="337"/>
            <ac:spMk id="3" creationId="{13465419-5787-48B5-B285-1557EBB03CEB}"/>
          </ac:spMkLst>
        </pc:spChg>
      </pc:sldChg>
      <pc:sldChg chg="modSp">
        <pc:chgData name="Sanna Rekola" userId="148def9f-b64d-415a-8cc4-a8c4bd30e973" providerId="ADAL" clId="{AA486357-CCBB-4F83-B8AD-1FB8D8014464}" dt="2019-06-07T08:14:12.132" v="850" actId="14100"/>
        <pc:sldMkLst>
          <pc:docMk/>
          <pc:sldMk cId="3769308064" sldId="338"/>
        </pc:sldMkLst>
        <pc:spChg chg="mod">
          <ac:chgData name="Sanna Rekola" userId="148def9f-b64d-415a-8cc4-a8c4bd30e973" providerId="ADAL" clId="{AA486357-CCBB-4F83-B8AD-1FB8D8014464}" dt="2019-06-07T08:11:03.895" v="597" actId="20577"/>
          <ac:spMkLst>
            <pc:docMk/>
            <pc:sldMk cId="3769308064" sldId="338"/>
            <ac:spMk id="2" creationId="{9DD331B9-31BA-4D07-9833-80C19E7D8C91}"/>
          </ac:spMkLst>
        </pc:spChg>
        <pc:spChg chg="mod">
          <ac:chgData name="Sanna Rekola" userId="148def9f-b64d-415a-8cc4-a8c4bd30e973" providerId="ADAL" clId="{AA486357-CCBB-4F83-B8AD-1FB8D8014464}" dt="2019-06-07T08:14:12.132" v="850" actId="14100"/>
          <ac:spMkLst>
            <pc:docMk/>
            <pc:sldMk cId="3769308064" sldId="338"/>
            <ac:spMk id="3" creationId="{13465419-5787-48B5-B285-1557EBB03CEB}"/>
          </ac:spMkLst>
        </pc:spChg>
      </pc:sldChg>
      <pc:sldMasterChg chg="delSldLayout">
        <pc:chgData name="Sanna Rekola" userId="148def9f-b64d-415a-8cc4-a8c4bd30e973" providerId="ADAL" clId="{AA486357-CCBB-4F83-B8AD-1FB8D8014464}" dt="2019-06-07T08:18:29.311" v="1233" actId="2696"/>
        <pc:sldMasterMkLst>
          <pc:docMk/>
          <pc:sldMasterMk cId="1999378949" sldId="2147483673"/>
        </pc:sldMasterMkLst>
      </pc:sldMasterChg>
    </pc:docChg>
  </pc:docChgLst>
  <pc:docChgLst>
    <pc:chgData name="Sanna Rekola" userId="148def9f-b64d-415a-8cc4-a8c4bd30e973" providerId="ADAL" clId="{4899D24B-D031-4B67-AFAC-0C91C5BD3C54}"/>
    <pc:docChg chg="modSld">
      <pc:chgData name="Sanna Rekola" userId="148def9f-b64d-415a-8cc4-a8c4bd30e973" providerId="ADAL" clId="{4899D24B-D031-4B67-AFAC-0C91C5BD3C54}" dt="2019-06-10T07:00:59.446" v="1" actId="20577"/>
      <pc:docMkLst>
        <pc:docMk/>
      </pc:docMkLst>
      <pc:sldChg chg="modSp">
        <pc:chgData name="Sanna Rekola" userId="148def9f-b64d-415a-8cc4-a8c4bd30e973" providerId="ADAL" clId="{4899D24B-D031-4B67-AFAC-0C91C5BD3C54}" dt="2019-06-10T07:00:59.446" v="1" actId="20577"/>
        <pc:sldMkLst>
          <pc:docMk/>
          <pc:sldMk cId="3769308064" sldId="338"/>
        </pc:sldMkLst>
        <pc:spChg chg="mod">
          <ac:chgData name="Sanna Rekola" userId="148def9f-b64d-415a-8cc4-a8c4bd30e973" providerId="ADAL" clId="{4899D24B-D031-4B67-AFAC-0C91C5BD3C54}" dt="2019-06-10T07:00:59.446" v="1" actId="20577"/>
          <ac:spMkLst>
            <pc:docMk/>
            <pc:sldMk cId="3769308064" sldId="338"/>
            <ac:spMk id="3" creationId="{13465419-5787-48B5-B285-1557EBB03C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407BD4D-B31D-4ECB-AD63-04C02FE0A590}" type="datetimeFigureOut">
              <a:rPr lang="en-US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821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821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35C6A72-6246-41BD-9F44-A8655AC9959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 min</a:t>
            </a:r>
          </a:p>
          <a:p>
            <a:r>
              <a:rPr lang="en-US" dirty="0" err="1">
                <a:cs typeface="Calibri"/>
              </a:rPr>
              <a:t>Esittäytyminen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Kuka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olen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Mikä</a:t>
            </a:r>
            <a:r>
              <a:rPr lang="en-US" dirty="0">
                <a:cs typeface="Calibri"/>
              </a:rPr>
              <a:t> on Fingo</a:t>
            </a:r>
          </a:p>
          <a:p>
            <a:r>
              <a:rPr lang="en-US" dirty="0" err="1">
                <a:cs typeface="Calibri"/>
              </a:rPr>
              <a:t>Miksi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puhumassa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täällä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yhteiskunnallisesta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muutoksesta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Koulutukset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opintopiirit</a:t>
            </a:r>
            <a:r>
              <a:rPr lang="en-US" dirty="0">
                <a:cs typeface="Calibri"/>
              </a:rPr>
              <a:t>, Smart CSOs -</a:t>
            </a:r>
            <a:r>
              <a:rPr lang="en-US" dirty="0" err="1">
                <a:cs typeface="Calibri"/>
              </a:rPr>
              <a:t>verkosto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C6A72-6246-41BD-9F44-A8655AC9959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C6A72-6246-41BD-9F44-A8655AC995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3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Esimerkkejä työpajoista: </a:t>
            </a:r>
          </a:p>
          <a:p>
            <a:r>
              <a:rPr lang="fi-FI" dirty="0"/>
              <a:t>Kuvia: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C6A72-6246-41BD-9F44-A8655AC995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C6A72-6246-41BD-9F44-A8655AC995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C6A72-6246-41BD-9F44-A8655AC995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C6A72-6246-41BD-9F44-A8655AC99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7F8041D-46A2-6F4D-A342-B515C633B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035772" cy="15681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96839C4-1341-114A-A48B-A2630E1A44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131" y="4676912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0577E8F-FE31-624C-B520-460585D2C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511" y="5673857"/>
            <a:ext cx="8635946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280483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0104913-31DE-034C-9542-60678D507E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err="1">
                <a:effectLst/>
                <a:latin typeface="Helvetica" pitchFamily="2" charset="0"/>
              </a:rPr>
              <a:t>Lorem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ipsum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gendam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quid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micon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ullorer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umquam</a:t>
            </a:r>
            <a:r>
              <a:rPr lang="fi-FI">
                <a:effectLst/>
                <a:latin typeface="Helvetica" pitchFamily="2" charset="0"/>
              </a:rPr>
              <a:t> vendit </a:t>
            </a:r>
            <a:r>
              <a:rPr lang="fi-FI" err="1">
                <a:effectLst/>
                <a:latin typeface="Helvetica" pitchFamily="2" charset="0"/>
              </a:rPr>
              <a:t>eatatem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</a:t>
            </a:r>
            <a:r>
              <a:rPr lang="fi-FI">
                <a:effectLst/>
                <a:latin typeface="Helvetica" pitchFamily="2" charset="0"/>
              </a:rPr>
              <a:t> ma </a:t>
            </a:r>
            <a:r>
              <a:rPr lang="fi-FI" err="1">
                <a:effectLst/>
                <a:latin typeface="Helvetica" pitchFamily="2" charset="0"/>
              </a:rPr>
              <a:t>doluptat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eos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doluptatqui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corenih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ilitium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voloratur</a:t>
            </a:r>
            <a:endParaRPr lang="fi-FI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5D6A4-8325-EA48-A6A9-0C481C686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2" y="963479"/>
            <a:ext cx="1954789" cy="140273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685020B-46C4-6743-B245-03E5D7C78B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BC18767-A013-9D45-AEB7-FAB5A013CA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153134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2A40F9F-6533-B744-95F5-FCB673CF5C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err="1">
                <a:effectLst/>
                <a:latin typeface="Helvetica" pitchFamily="2" charset="0"/>
              </a:rPr>
              <a:t>Lorem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ipsum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gendam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quid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micon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ullorer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umquam</a:t>
            </a:r>
            <a:r>
              <a:rPr lang="fi-FI">
                <a:effectLst/>
                <a:latin typeface="Helvetica" pitchFamily="2" charset="0"/>
              </a:rPr>
              <a:t> vendit </a:t>
            </a:r>
            <a:r>
              <a:rPr lang="fi-FI" err="1">
                <a:effectLst/>
                <a:latin typeface="Helvetica" pitchFamily="2" charset="0"/>
              </a:rPr>
              <a:t>eatatem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</a:t>
            </a:r>
            <a:r>
              <a:rPr lang="fi-FI">
                <a:effectLst/>
                <a:latin typeface="Helvetica" pitchFamily="2" charset="0"/>
              </a:rPr>
              <a:t> ma </a:t>
            </a:r>
            <a:r>
              <a:rPr lang="fi-FI" err="1">
                <a:effectLst/>
                <a:latin typeface="Helvetica" pitchFamily="2" charset="0"/>
              </a:rPr>
              <a:t>doluptat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eos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doluptatqui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corenih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ilitium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voloratur</a:t>
            </a:r>
            <a:endParaRPr lang="fi-FI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7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ACCFAA-BD7C-AE43-94A6-3E7BB2B82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2" y="963479"/>
            <a:ext cx="1954789" cy="140273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686AA50-FA94-5943-9098-156FD21115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DF77181-372C-9C43-B1D6-4AE3D773D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38672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F82900E-06A1-B44F-BC2F-9ABA879C2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err="1">
                <a:effectLst/>
                <a:latin typeface="Helvetica" pitchFamily="2" charset="0"/>
              </a:rPr>
              <a:t>Lorem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ipsum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gendam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quid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micon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ullorer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umquam</a:t>
            </a:r>
            <a:r>
              <a:rPr lang="fi-FI">
                <a:effectLst/>
                <a:latin typeface="Helvetica" pitchFamily="2" charset="0"/>
              </a:rPr>
              <a:t> vendit </a:t>
            </a:r>
            <a:r>
              <a:rPr lang="fi-FI" err="1">
                <a:effectLst/>
                <a:latin typeface="Helvetica" pitchFamily="2" charset="0"/>
              </a:rPr>
              <a:t>eatatem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</a:t>
            </a:r>
            <a:r>
              <a:rPr lang="fi-FI">
                <a:effectLst/>
                <a:latin typeface="Helvetica" pitchFamily="2" charset="0"/>
              </a:rPr>
              <a:t> ma </a:t>
            </a:r>
            <a:r>
              <a:rPr lang="fi-FI" err="1">
                <a:effectLst/>
                <a:latin typeface="Helvetica" pitchFamily="2" charset="0"/>
              </a:rPr>
              <a:t>doluptat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eos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doluptatqui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corenih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ilitium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voloratur</a:t>
            </a:r>
            <a:endParaRPr lang="fi-FI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23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rgbClr val="FFE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6DFB741-EBB2-4E4B-8023-DFB795203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CEC80-0A2E-2747-A90D-7527F2ADE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11" y="811079"/>
            <a:ext cx="1949770" cy="14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5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0D24E3-C433-D940-B5E5-F2EFA099A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DD77CC-FE3D-F244-98C9-D87357D08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30" y="6180650"/>
            <a:ext cx="783286" cy="370587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04B98E3-7F56-D140-9C3C-B87E4C029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616" y="934936"/>
            <a:ext cx="9780884" cy="10099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rgbClr val="FFE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0037858-473C-674E-B13E-F7AADDA988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370" y="2042850"/>
            <a:ext cx="9782130" cy="3684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r>
              <a:rPr lang="en-US"/>
              <a:t> </a:t>
            </a:r>
            <a:r>
              <a:rPr lang="en-US" err="1"/>
              <a:t>invelec</a:t>
            </a:r>
            <a:r>
              <a:rPr lang="en-US"/>
              <a:t> </a:t>
            </a:r>
            <a:r>
              <a:rPr lang="en-US" err="1"/>
              <a:t>ulluptatios</a:t>
            </a:r>
            <a:r>
              <a:rPr lang="en-US"/>
              <a:t> </a:t>
            </a:r>
            <a:r>
              <a:rPr lang="en-US" err="1"/>
              <a:t>archici</a:t>
            </a:r>
            <a:r>
              <a:rPr lang="en-US"/>
              <a:t> </a:t>
            </a:r>
            <a:r>
              <a:rPr lang="en-US" err="1"/>
              <a:t>mincill</a:t>
            </a:r>
            <a:r>
              <a:rPr lang="en-US"/>
              <a:t> </a:t>
            </a:r>
            <a:r>
              <a:rPr lang="en-US" err="1"/>
              <a:t>iquasimi</a:t>
            </a:r>
            <a:r>
              <a:rPr lang="en-US"/>
              <a:t> </a:t>
            </a:r>
            <a:r>
              <a:rPr lang="en-US" err="1"/>
              <a:t>cuptat</a:t>
            </a:r>
            <a:endParaRPr lang="en-US"/>
          </a:p>
          <a:p>
            <a:pPr lvl="1"/>
            <a:r>
              <a:rPr lang="en-US" err="1"/>
              <a:t>liquiam</a:t>
            </a:r>
            <a:r>
              <a:rPr lang="en-US"/>
              <a:t> </a:t>
            </a:r>
            <a:r>
              <a:rPr lang="en-US" err="1"/>
              <a:t>quidebis</a:t>
            </a:r>
            <a:r>
              <a:rPr lang="en-US"/>
              <a:t> </a:t>
            </a:r>
            <a:r>
              <a:rPr lang="en-US" err="1"/>
              <a:t>aliquia</a:t>
            </a:r>
            <a:r>
              <a:rPr lang="en-US"/>
              <a:t> </a:t>
            </a:r>
            <a:r>
              <a:rPr lang="en-US" err="1"/>
              <a:t>nitios</a:t>
            </a:r>
            <a:r>
              <a:rPr lang="en-US"/>
              <a:t> </a:t>
            </a:r>
            <a:r>
              <a:rPr lang="en-US" err="1"/>
              <a:t>etur</a:t>
            </a:r>
            <a:r>
              <a:rPr lang="en-US"/>
              <a:t> mi, vita </a:t>
            </a:r>
            <a:r>
              <a:rPr lang="en-US" err="1"/>
              <a:t>earum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perspe</a:t>
            </a:r>
            <a:r>
              <a:rPr lang="en-US"/>
              <a:t> </a:t>
            </a:r>
            <a:r>
              <a:rPr lang="en-US" err="1"/>
              <a:t>reprate</a:t>
            </a:r>
            <a:r>
              <a:rPr lang="en-US"/>
              <a:t> </a:t>
            </a:r>
            <a:r>
              <a:rPr lang="en-US" err="1"/>
              <a:t>sectemp</a:t>
            </a:r>
            <a:r>
              <a:rPr lang="en-US"/>
              <a:t> </a:t>
            </a:r>
            <a:r>
              <a:rPr lang="en-US" err="1"/>
              <a:t>orenimu</a:t>
            </a:r>
            <a:r>
              <a:rPr lang="en-US"/>
              <a:t> </a:t>
            </a:r>
            <a:r>
              <a:rPr lang="en-US" err="1"/>
              <a:t>sapiend</a:t>
            </a:r>
            <a:r>
              <a:rPr lang="en-US"/>
              <a:t> </a:t>
            </a:r>
            <a:r>
              <a:rPr lang="en-US" err="1"/>
              <a:t>eseque</a:t>
            </a:r>
            <a:r>
              <a:rPr lang="en-US"/>
              <a:t> </a:t>
            </a:r>
            <a:r>
              <a:rPr lang="en-US" err="1"/>
              <a:t>sitibus</a:t>
            </a:r>
            <a:r>
              <a:rPr lang="en-US"/>
              <a:t>.</a:t>
            </a:r>
          </a:p>
          <a:p>
            <a:pPr lvl="1"/>
            <a:r>
              <a:rPr lang="en-US" err="1"/>
              <a:t>Daecuptam</a:t>
            </a:r>
            <a:r>
              <a:rPr lang="en-US"/>
              <a:t> qui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iscient</a:t>
            </a:r>
            <a:r>
              <a:rPr lang="en-US"/>
              <a:t>. </a:t>
            </a:r>
            <a:r>
              <a:rPr lang="en-US" err="1"/>
              <a:t>Uptasitatem</a:t>
            </a:r>
            <a:r>
              <a:rPr lang="en-US"/>
              <a:t> </a:t>
            </a:r>
            <a:r>
              <a:rPr lang="en-US" err="1"/>
              <a:t>nonsequi</a:t>
            </a:r>
            <a:r>
              <a:rPr lang="en-US"/>
              <a:t> dolor </a:t>
            </a:r>
            <a:r>
              <a:rPr lang="en-US" err="1"/>
              <a:t>sandi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8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56C7D2A-E602-134A-91C7-1099901A4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2449" y="5667162"/>
            <a:ext cx="3878175" cy="335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Kuvateksti</a:t>
            </a:r>
            <a:r>
              <a:rPr lang="en-US"/>
              <a:t> </a:t>
            </a:r>
            <a:r>
              <a:rPr lang="en-US" err="1"/>
              <a:t>kirjoitetaan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DF7DB7-2B7C-C649-BCA3-1306CD2AA53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40434" y="1088571"/>
            <a:ext cx="4676503" cy="436299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DFD363-76E0-1641-AAD9-5CE922A56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30" y="6180650"/>
            <a:ext cx="783286" cy="37058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74ADBDD-BC3F-5A47-BE7F-0D3F06D5F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038893B-E38D-954F-9464-AC3DE18FF0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616" y="934936"/>
            <a:ext cx="5483358" cy="1627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rgbClr val="FFE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186FF52-EE7A-8E45-8029-F6FB05883F4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735" y="29974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54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70348-7CC5-3841-8295-EB4E3931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6635F8-D1FB-3247-BBAF-852C9C89D34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678882" y="0"/>
            <a:ext cx="4513118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EB85EB-E206-734A-85F0-F29D63AF7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616" y="934937"/>
            <a:ext cx="6298138" cy="1444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rgbClr val="FFE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0E62C18-47BC-0541-80D4-B3379FCC34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735" y="2544574"/>
            <a:ext cx="628501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44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607E-D260-D046-BD00-ADD2FDB4F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B34AD1-6F4E-764A-8735-E2D273B89E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92686" y="0"/>
            <a:ext cx="5399314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9EB3FBC-1A64-0043-AC81-942CD61F5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616" y="934937"/>
            <a:ext cx="5384781" cy="1444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rgbClr val="FFE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07C65DB-7F7F-F24D-BA92-EE2D4D6B881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6735" y="2544574"/>
            <a:ext cx="5373565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9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93602E-FCE2-8E41-8CD3-C4DC7510F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035772" cy="15681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039C861-85F4-864D-A8DA-0AB924436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7501" y="2212534"/>
            <a:ext cx="9176998" cy="1989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4A50637-4D79-C547-866E-8AE5B90C7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501" y="4150113"/>
            <a:ext cx="9176997" cy="4143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1723360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6DFB741-EBB2-4E4B-8023-DFB795203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C7178-17F6-0947-A41F-20692EDAA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11" y="811079"/>
            <a:ext cx="1949770" cy="14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4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9208620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370" y="2042850"/>
            <a:ext cx="9188467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r>
              <a:rPr lang="en-US"/>
              <a:t> </a:t>
            </a:r>
            <a:r>
              <a:rPr lang="en-US" err="1"/>
              <a:t>invelec</a:t>
            </a:r>
            <a:r>
              <a:rPr lang="en-US"/>
              <a:t> </a:t>
            </a:r>
            <a:r>
              <a:rPr lang="en-US" err="1"/>
              <a:t>ulluptatios</a:t>
            </a:r>
            <a:r>
              <a:rPr lang="en-US"/>
              <a:t> </a:t>
            </a:r>
            <a:r>
              <a:rPr lang="en-US" err="1"/>
              <a:t>archici</a:t>
            </a:r>
            <a:r>
              <a:rPr lang="en-US"/>
              <a:t> </a:t>
            </a:r>
            <a:r>
              <a:rPr lang="en-US" err="1"/>
              <a:t>mincill</a:t>
            </a:r>
            <a:r>
              <a:rPr lang="en-US"/>
              <a:t> </a:t>
            </a:r>
            <a:r>
              <a:rPr lang="en-US" err="1"/>
              <a:t>iquasimi</a:t>
            </a:r>
            <a:r>
              <a:rPr lang="en-US"/>
              <a:t> </a:t>
            </a:r>
            <a:r>
              <a:rPr lang="en-US" err="1"/>
              <a:t>cuptat</a:t>
            </a:r>
            <a:endParaRPr lang="en-US"/>
          </a:p>
          <a:p>
            <a:pPr lvl="1"/>
            <a:r>
              <a:rPr lang="en-US" err="1"/>
              <a:t>liquiam</a:t>
            </a:r>
            <a:r>
              <a:rPr lang="en-US"/>
              <a:t> </a:t>
            </a:r>
            <a:r>
              <a:rPr lang="en-US" err="1"/>
              <a:t>quidebis</a:t>
            </a:r>
            <a:r>
              <a:rPr lang="en-US"/>
              <a:t> </a:t>
            </a:r>
            <a:r>
              <a:rPr lang="en-US" err="1"/>
              <a:t>aliquia</a:t>
            </a:r>
            <a:r>
              <a:rPr lang="en-US"/>
              <a:t> </a:t>
            </a:r>
            <a:r>
              <a:rPr lang="en-US" err="1"/>
              <a:t>nitios</a:t>
            </a:r>
            <a:r>
              <a:rPr lang="en-US"/>
              <a:t> </a:t>
            </a:r>
            <a:r>
              <a:rPr lang="en-US" err="1"/>
              <a:t>etur</a:t>
            </a:r>
            <a:r>
              <a:rPr lang="en-US"/>
              <a:t> mi, vita </a:t>
            </a:r>
            <a:r>
              <a:rPr lang="en-US" err="1"/>
              <a:t>earum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perspe</a:t>
            </a:r>
            <a:r>
              <a:rPr lang="en-US"/>
              <a:t> </a:t>
            </a:r>
            <a:r>
              <a:rPr lang="en-US" err="1"/>
              <a:t>reprate</a:t>
            </a:r>
            <a:r>
              <a:rPr lang="en-US"/>
              <a:t> </a:t>
            </a:r>
            <a:r>
              <a:rPr lang="en-US" err="1"/>
              <a:t>sectemp</a:t>
            </a:r>
            <a:r>
              <a:rPr lang="en-US"/>
              <a:t> </a:t>
            </a:r>
            <a:r>
              <a:rPr lang="en-US" err="1"/>
              <a:t>orenimu</a:t>
            </a:r>
            <a:r>
              <a:rPr lang="en-US"/>
              <a:t> </a:t>
            </a:r>
            <a:r>
              <a:rPr lang="en-US" err="1"/>
              <a:t>sapiend</a:t>
            </a:r>
            <a:r>
              <a:rPr lang="en-US"/>
              <a:t> </a:t>
            </a:r>
            <a:r>
              <a:rPr lang="en-US" err="1"/>
              <a:t>eseque</a:t>
            </a:r>
            <a:r>
              <a:rPr lang="en-US"/>
              <a:t> </a:t>
            </a:r>
            <a:r>
              <a:rPr lang="en-US" err="1"/>
              <a:t>sitibus</a:t>
            </a:r>
            <a:r>
              <a:rPr lang="en-US"/>
              <a:t>.</a:t>
            </a:r>
          </a:p>
          <a:p>
            <a:pPr lvl="1"/>
            <a:r>
              <a:rPr lang="en-US" err="1"/>
              <a:t>Daecuptam</a:t>
            </a:r>
            <a:r>
              <a:rPr lang="en-US"/>
              <a:t> qui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iscient</a:t>
            </a:r>
            <a:r>
              <a:rPr lang="en-US"/>
              <a:t>. </a:t>
            </a:r>
            <a:r>
              <a:rPr lang="en-US" err="1"/>
              <a:t>Uptasitatem</a:t>
            </a:r>
            <a:r>
              <a:rPr lang="en-US"/>
              <a:t> </a:t>
            </a:r>
            <a:r>
              <a:rPr lang="en-US" err="1"/>
              <a:t>nonsequi</a:t>
            </a:r>
            <a:r>
              <a:rPr lang="en-US"/>
              <a:t> dolor </a:t>
            </a:r>
            <a:r>
              <a:rPr lang="en-US" err="1"/>
              <a:t>sandi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DCB2B-DCE9-4640-8FFA-4BCF751A4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78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627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9974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56C7D2A-E602-134A-91C7-1099901A4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2449" y="5667162"/>
            <a:ext cx="3878175" cy="335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Kuvateksti</a:t>
            </a:r>
            <a:r>
              <a:rPr lang="en-US"/>
              <a:t> </a:t>
            </a:r>
            <a:r>
              <a:rPr lang="en-US" err="1"/>
              <a:t>kirjoitetaan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DF7DB7-2B7C-C649-BCA3-1306CD2AA53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40434" y="1088571"/>
            <a:ext cx="4676503" cy="436299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DF4CA2-3CF1-574C-A5F0-1944B67BD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1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6298138" cy="1444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4574"/>
            <a:ext cx="628501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F36C7F8-8E4D-7844-84D5-7D76350123C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678882" y="243840"/>
            <a:ext cx="4260569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1236887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3406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02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3D358E5-8C01-FD47-B885-C26F5858CD8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92686" y="243840"/>
            <a:ext cx="5146765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231950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6DFB741-EBB2-4E4B-8023-DFB795203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E7216-2BE6-3748-A90F-6248B5FA1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11" y="811079"/>
            <a:ext cx="1949770" cy="14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05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9208620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370" y="2042850"/>
            <a:ext cx="9188467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r>
              <a:rPr lang="en-US"/>
              <a:t> </a:t>
            </a:r>
            <a:r>
              <a:rPr lang="en-US" err="1"/>
              <a:t>invelec</a:t>
            </a:r>
            <a:r>
              <a:rPr lang="en-US"/>
              <a:t> </a:t>
            </a:r>
            <a:r>
              <a:rPr lang="en-US" err="1"/>
              <a:t>ulluptatios</a:t>
            </a:r>
            <a:r>
              <a:rPr lang="en-US"/>
              <a:t> </a:t>
            </a:r>
            <a:r>
              <a:rPr lang="en-US" err="1"/>
              <a:t>archici</a:t>
            </a:r>
            <a:r>
              <a:rPr lang="en-US"/>
              <a:t> </a:t>
            </a:r>
            <a:r>
              <a:rPr lang="en-US" err="1"/>
              <a:t>mincill</a:t>
            </a:r>
            <a:r>
              <a:rPr lang="en-US"/>
              <a:t> </a:t>
            </a:r>
            <a:r>
              <a:rPr lang="en-US" err="1"/>
              <a:t>iquasimi</a:t>
            </a:r>
            <a:r>
              <a:rPr lang="en-US"/>
              <a:t> </a:t>
            </a:r>
            <a:r>
              <a:rPr lang="en-US" err="1"/>
              <a:t>cuptat</a:t>
            </a:r>
            <a:endParaRPr lang="en-US"/>
          </a:p>
          <a:p>
            <a:pPr lvl="1"/>
            <a:r>
              <a:rPr lang="en-US" err="1"/>
              <a:t>liquiam</a:t>
            </a:r>
            <a:r>
              <a:rPr lang="en-US"/>
              <a:t> </a:t>
            </a:r>
            <a:r>
              <a:rPr lang="en-US" err="1"/>
              <a:t>quidebis</a:t>
            </a:r>
            <a:r>
              <a:rPr lang="en-US"/>
              <a:t> </a:t>
            </a:r>
            <a:r>
              <a:rPr lang="en-US" err="1"/>
              <a:t>aliquia</a:t>
            </a:r>
            <a:r>
              <a:rPr lang="en-US"/>
              <a:t> </a:t>
            </a:r>
            <a:r>
              <a:rPr lang="en-US" err="1"/>
              <a:t>nitios</a:t>
            </a:r>
            <a:r>
              <a:rPr lang="en-US"/>
              <a:t> </a:t>
            </a:r>
            <a:r>
              <a:rPr lang="en-US" err="1"/>
              <a:t>etur</a:t>
            </a:r>
            <a:r>
              <a:rPr lang="en-US"/>
              <a:t> mi, vita </a:t>
            </a:r>
            <a:r>
              <a:rPr lang="en-US" err="1"/>
              <a:t>earum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perspe</a:t>
            </a:r>
            <a:r>
              <a:rPr lang="en-US"/>
              <a:t> </a:t>
            </a:r>
            <a:r>
              <a:rPr lang="en-US" err="1"/>
              <a:t>reprate</a:t>
            </a:r>
            <a:r>
              <a:rPr lang="en-US"/>
              <a:t> </a:t>
            </a:r>
            <a:r>
              <a:rPr lang="en-US" err="1"/>
              <a:t>sectemp</a:t>
            </a:r>
            <a:r>
              <a:rPr lang="en-US"/>
              <a:t> </a:t>
            </a:r>
            <a:r>
              <a:rPr lang="en-US" err="1"/>
              <a:t>orenimu</a:t>
            </a:r>
            <a:r>
              <a:rPr lang="en-US"/>
              <a:t> </a:t>
            </a:r>
            <a:r>
              <a:rPr lang="en-US" err="1"/>
              <a:t>sapiend</a:t>
            </a:r>
            <a:r>
              <a:rPr lang="en-US"/>
              <a:t> </a:t>
            </a:r>
            <a:r>
              <a:rPr lang="en-US" err="1"/>
              <a:t>eseque</a:t>
            </a:r>
            <a:r>
              <a:rPr lang="en-US"/>
              <a:t> </a:t>
            </a:r>
            <a:r>
              <a:rPr lang="en-US" err="1"/>
              <a:t>sitibus</a:t>
            </a:r>
            <a:r>
              <a:rPr lang="en-US"/>
              <a:t>.</a:t>
            </a:r>
          </a:p>
          <a:p>
            <a:pPr lvl="1"/>
            <a:r>
              <a:rPr lang="en-US" err="1"/>
              <a:t>Daecuptam</a:t>
            </a:r>
            <a:r>
              <a:rPr lang="en-US"/>
              <a:t> qui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iscient</a:t>
            </a:r>
            <a:r>
              <a:rPr lang="en-US"/>
              <a:t>. </a:t>
            </a:r>
            <a:r>
              <a:rPr lang="en-US" err="1"/>
              <a:t>Uptasitatem</a:t>
            </a:r>
            <a:r>
              <a:rPr lang="en-US"/>
              <a:t> </a:t>
            </a:r>
            <a:r>
              <a:rPr lang="en-US" err="1"/>
              <a:t>nonsequi</a:t>
            </a:r>
            <a:r>
              <a:rPr lang="en-US"/>
              <a:t> dolor </a:t>
            </a:r>
            <a:r>
              <a:rPr lang="en-US" err="1"/>
              <a:t>sandi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AC2B6-7DD2-0D4D-9161-C4E79F78F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1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627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9974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56C7D2A-E602-134A-91C7-1099901A4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2449" y="5667162"/>
            <a:ext cx="3878175" cy="335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Kuvateksti</a:t>
            </a:r>
            <a:r>
              <a:rPr lang="en-US"/>
              <a:t> </a:t>
            </a:r>
            <a:r>
              <a:rPr lang="en-US" err="1"/>
              <a:t>kirjoitetaan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DF7DB7-2B7C-C649-BCA3-1306CD2AA53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40434" y="1088571"/>
            <a:ext cx="4676503" cy="436299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F4E3A-E920-F449-9B0D-B2A26F2DE3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26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6298138" cy="1444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4574"/>
            <a:ext cx="628501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F36C7F8-8E4D-7844-84D5-7D76350123C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678882" y="243840"/>
            <a:ext cx="4260569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837050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3406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02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3D358E5-8C01-FD47-B885-C26F5858CD8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92686" y="243840"/>
            <a:ext cx="5146765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47901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5A1C3-F483-8F41-8A34-F245A6F1E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2" y="811079"/>
            <a:ext cx="1954789" cy="140273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FAE7D5E-26BB-1748-BC35-D4994092F4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131" y="4676912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C4BCF77-B46D-BD42-8AC8-C6EE233090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413" y="5673857"/>
            <a:ext cx="8635946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173758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6DFB741-EBB2-4E4B-8023-DFB795203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77BC6-A860-104C-9384-D78B94997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11" y="811079"/>
            <a:ext cx="1949770" cy="14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54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9208620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370" y="2042850"/>
            <a:ext cx="9188467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r>
              <a:rPr lang="en-US"/>
              <a:t> </a:t>
            </a:r>
            <a:r>
              <a:rPr lang="en-US" err="1"/>
              <a:t>invelec</a:t>
            </a:r>
            <a:r>
              <a:rPr lang="en-US"/>
              <a:t> </a:t>
            </a:r>
            <a:r>
              <a:rPr lang="en-US" err="1"/>
              <a:t>ulluptatios</a:t>
            </a:r>
            <a:r>
              <a:rPr lang="en-US"/>
              <a:t> </a:t>
            </a:r>
            <a:r>
              <a:rPr lang="en-US" err="1"/>
              <a:t>archici</a:t>
            </a:r>
            <a:r>
              <a:rPr lang="en-US"/>
              <a:t> </a:t>
            </a:r>
            <a:r>
              <a:rPr lang="en-US" err="1"/>
              <a:t>mincill</a:t>
            </a:r>
            <a:r>
              <a:rPr lang="en-US"/>
              <a:t> </a:t>
            </a:r>
            <a:r>
              <a:rPr lang="en-US" err="1"/>
              <a:t>iquasimi</a:t>
            </a:r>
            <a:r>
              <a:rPr lang="en-US"/>
              <a:t> </a:t>
            </a:r>
            <a:r>
              <a:rPr lang="en-US" err="1"/>
              <a:t>cuptat</a:t>
            </a:r>
            <a:endParaRPr lang="en-US"/>
          </a:p>
          <a:p>
            <a:pPr lvl="1"/>
            <a:r>
              <a:rPr lang="en-US" err="1"/>
              <a:t>liquiam</a:t>
            </a:r>
            <a:r>
              <a:rPr lang="en-US"/>
              <a:t> </a:t>
            </a:r>
            <a:r>
              <a:rPr lang="en-US" err="1"/>
              <a:t>quidebis</a:t>
            </a:r>
            <a:r>
              <a:rPr lang="en-US"/>
              <a:t> </a:t>
            </a:r>
            <a:r>
              <a:rPr lang="en-US" err="1"/>
              <a:t>aliquia</a:t>
            </a:r>
            <a:r>
              <a:rPr lang="en-US"/>
              <a:t> </a:t>
            </a:r>
            <a:r>
              <a:rPr lang="en-US" err="1"/>
              <a:t>nitios</a:t>
            </a:r>
            <a:r>
              <a:rPr lang="en-US"/>
              <a:t> </a:t>
            </a:r>
            <a:r>
              <a:rPr lang="en-US" err="1"/>
              <a:t>etur</a:t>
            </a:r>
            <a:r>
              <a:rPr lang="en-US"/>
              <a:t> mi, vita </a:t>
            </a:r>
            <a:r>
              <a:rPr lang="en-US" err="1"/>
              <a:t>earum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perspe</a:t>
            </a:r>
            <a:r>
              <a:rPr lang="en-US"/>
              <a:t> </a:t>
            </a:r>
            <a:r>
              <a:rPr lang="en-US" err="1"/>
              <a:t>reprate</a:t>
            </a:r>
            <a:r>
              <a:rPr lang="en-US"/>
              <a:t> </a:t>
            </a:r>
            <a:r>
              <a:rPr lang="en-US" err="1"/>
              <a:t>sectemp</a:t>
            </a:r>
            <a:r>
              <a:rPr lang="en-US"/>
              <a:t> </a:t>
            </a:r>
            <a:r>
              <a:rPr lang="en-US" err="1"/>
              <a:t>orenimu</a:t>
            </a:r>
            <a:r>
              <a:rPr lang="en-US"/>
              <a:t> </a:t>
            </a:r>
            <a:r>
              <a:rPr lang="en-US" err="1"/>
              <a:t>sapiend</a:t>
            </a:r>
            <a:r>
              <a:rPr lang="en-US"/>
              <a:t> </a:t>
            </a:r>
            <a:r>
              <a:rPr lang="en-US" err="1"/>
              <a:t>eseque</a:t>
            </a:r>
            <a:r>
              <a:rPr lang="en-US"/>
              <a:t> </a:t>
            </a:r>
            <a:r>
              <a:rPr lang="en-US" err="1"/>
              <a:t>sitibus</a:t>
            </a:r>
            <a:r>
              <a:rPr lang="en-US"/>
              <a:t>.</a:t>
            </a:r>
          </a:p>
          <a:p>
            <a:pPr lvl="1"/>
            <a:r>
              <a:rPr lang="en-US" err="1"/>
              <a:t>Daecuptam</a:t>
            </a:r>
            <a:r>
              <a:rPr lang="en-US"/>
              <a:t> qui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iscient</a:t>
            </a:r>
            <a:r>
              <a:rPr lang="en-US"/>
              <a:t>. </a:t>
            </a:r>
            <a:r>
              <a:rPr lang="en-US" err="1"/>
              <a:t>Uptasitatem</a:t>
            </a:r>
            <a:r>
              <a:rPr lang="en-US"/>
              <a:t> </a:t>
            </a:r>
            <a:r>
              <a:rPr lang="en-US" err="1"/>
              <a:t>nonsequi</a:t>
            </a:r>
            <a:r>
              <a:rPr lang="en-US"/>
              <a:t> dolor </a:t>
            </a:r>
            <a:r>
              <a:rPr lang="en-US" err="1"/>
              <a:t>sandi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F3576-2EE9-6B4A-8053-FE72260BC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89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627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9974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56C7D2A-E602-134A-91C7-1099901A4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2449" y="5667162"/>
            <a:ext cx="3878175" cy="335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Kuvateksti</a:t>
            </a:r>
            <a:r>
              <a:rPr lang="en-US"/>
              <a:t> </a:t>
            </a:r>
            <a:r>
              <a:rPr lang="en-US" err="1"/>
              <a:t>kirjoitetaan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DF7DB7-2B7C-C649-BCA3-1306CD2AA53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40434" y="1088571"/>
            <a:ext cx="4676503" cy="436299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155389-81FF-A443-B1EA-5B7EA7227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16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6298138" cy="1444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4574"/>
            <a:ext cx="628501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F36C7F8-8E4D-7844-84D5-7D76350123C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678882" y="243840"/>
            <a:ext cx="4260569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4264821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3406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Sisäsivujen</a:t>
            </a:r>
            <a:r>
              <a:rPr lang="en-US"/>
              <a:t> </a:t>
            </a:r>
            <a:r>
              <a:rPr lang="en-US" err="1"/>
              <a:t>otsikko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 userDrawn="1"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02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sisältöä</a:t>
            </a:r>
            <a:endParaRPr lang="en-US"/>
          </a:p>
          <a:p>
            <a:pPr lvl="1"/>
            <a:r>
              <a:rPr lang="en-US" err="1"/>
              <a:t>Solorem</a:t>
            </a:r>
            <a:r>
              <a:rPr lang="en-US"/>
              <a:t> </a:t>
            </a:r>
            <a:r>
              <a:rPr lang="en-US" err="1"/>
              <a:t>porepta</a:t>
            </a:r>
            <a:r>
              <a:rPr lang="en-US"/>
              <a:t> </a:t>
            </a:r>
            <a:r>
              <a:rPr lang="en-US" err="1"/>
              <a:t>conest</a:t>
            </a:r>
            <a:r>
              <a:rPr lang="en-US"/>
              <a:t>, qui </a:t>
            </a:r>
            <a:r>
              <a:rPr lang="en-US" err="1"/>
              <a:t>ommolor</a:t>
            </a:r>
            <a:r>
              <a:rPr lang="en-US"/>
              <a:t> </a:t>
            </a:r>
            <a:r>
              <a:rPr lang="en-US" err="1"/>
              <a:t>iaturem</a:t>
            </a:r>
            <a:r>
              <a:rPr lang="en-US"/>
              <a:t> </a:t>
            </a:r>
            <a:r>
              <a:rPr lang="en-US" err="1"/>
              <a:t>venimposae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fugitae</a:t>
            </a:r>
            <a:r>
              <a:rPr lang="en-US"/>
              <a:t> </a:t>
            </a:r>
            <a:r>
              <a:rPr lang="en-US" err="1"/>
              <a:t>optatus</a:t>
            </a:r>
            <a:r>
              <a:rPr lang="en-US"/>
              <a:t> </a:t>
            </a:r>
            <a:r>
              <a:rPr lang="en-US" err="1"/>
              <a:t>sinullantur</a:t>
            </a:r>
            <a:endParaRPr lang="en-US"/>
          </a:p>
          <a:p>
            <a:pPr lvl="1"/>
            <a:r>
              <a:rPr lang="en-US" err="1"/>
              <a:t>Evendipit</a:t>
            </a:r>
            <a:r>
              <a:rPr lang="en-US"/>
              <a:t> la </a:t>
            </a:r>
            <a:r>
              <a:rPr lang="en-US" err="1"/>
              <a:t>nihicabo</a:t>
            </a:r>
            <a:r>
              <a:rPr lang="en-US"/>
              <a:t>. Et </a:t>
            </a:r>
            <a:r>
              <a:rPr lang="en-US" err="1"/>
              <a:t>eos</a:t>
            </a:r>
            <a:r>
              <a:rPr lang="en-US"/>
              <a:t> </a:t>
            </a:r>
            <a:r>
              <a:rPr lang="en-US" err="1"/>
              <a:t>modis</a:t>
            </a:r>
            <a:r>
              <a:rPr lang="en-US"/>
              <a:t> </a:t>
            </a:r>
            <a:r>
              <a:rPr lang="en-US" err="1"/>
              <a:t>vidunt</a:t>
            </a:r>
            <a:r>
              <a:rPr lang="en-US"/>
              <a:t> </a:t>
            </a:r>
            <a:r>
              <a:rPr lang="en-US" err="1"/>
              <a:t>archit</a:t>
            </a:r>
            <a:r>
              <a:rPr lang="en-US"/>
              <a:t> hit as </a:t>
            </a:r>
            <a:r>
              <a:rPr lang="en-US" err="1"/>
              <a:t>accum</a:t>
            </a:r>
            <a:r>
              <a:rPr lang="en-US"/>
              <a:t> </a:t>
            </a:r>
            <a:r>
              <a:rPr lang="en-US" err="1"/>
              <a:t>vendi</a:t>
            </a:r>
            <a:r>
              <a:rPr lang="en-US"/>
              <a:t> </a:t>
            </a:r>
            <a:r>
              <a:rPr lang="en-US" err="1"/>
              <a:t>nimpellabo</a:t>
            </a:r>
            <a:r>
              <a:rPr lang="en-US"/>
              <a:t>. Ut </a:t>
            </a:r>
            <a:r>
              <a:rPr lang="en-US" err="1"/>
              <a:t>exceperit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volum</a:t>
            </a:r>
            <a:r>
              <a:rPr lang="en-US"/>
              <a:t> </a:t>
            </a:r>
            <a:r>
              <a:rPr lang="en-US" err="1"/>
              <a:t>facessit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re </a:t>
            </a:r>
            <a:r>
              <a:rPr lang="en-US" err="1"/>
              <a:t>natur</a:t>
            </a:r>
            <a:r>
              <a:rPr lang="en-US"/>
              <a:t> </a:t>
            </a:r>
            <a:r>
              <a:rPr lang="en-US" err="1"/>
              <a:t>adis</a:t>
            </a:r>
            <a:r>
              <a:rPr lang="en-US"/>
              <a:t> et rectus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magnimin</a:t>
            </a:r>
            <a:r>
              <a:rPr lang="en-US"/>
              <a:t> </a:t>
            </a:r>
            <a:r>
              <a:rPr lang="en-US" err="1"/>
              <a:t>prest</a:t>
            </a:r>
            <a:r>
              <a:rPr lang="en-US"/>
              <a:t>, </a:t>
            </a:r>
            <a:r>
              <a:rPr lang="en-US" err="1"/>
              <a:t>cusam</a:t>
            </a:r>
            <a:r>
              <a:rPr lang="en-US"/>
              <a:t> </a:t>
            </a:r>
            <a:r>
              <a:rPr lang="en-US" err="1"/>
              <a:t>explaborrum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3D358E5-8C01-FD47-B885-C26F5858CD8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92686" y="243840"/>
            <a:ext cx="5146765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741569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4C7EAE-7791-9341-8FFE-A8E2FE81D9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Raahaa kuva tänne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88873-038C-A943-BE55-741FF79CB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900000" tIns="46800" rIns="90000" bIns="1152000" anchor="b"/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E1FEE9-4839-524A-8073-0CCD5F7ECE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421344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4C7EAE-7791-9341-8FFE-A8E2FE81D9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Raahaa kuva tänne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88873-038C-A943-BE55-741FF79CB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22F">
              <a:alpha val="50000"/>
            </a:srgbClr>
          </a:solidFill>
        </p:spPr>
        <p:txBody>
          <a:bodyPr lIns="900000" tIns="46800" rIns="90000" bIns="1152000" anchor="b"/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E1FEE9-4839-524A-8073-0CCD5F7ECE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2230518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4C7EAE-7791-9341-8FFE-A8E2FE81D9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Raahaa kuva tänne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88873-038C-A943-BE55-741FF79CB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8FC2">
              <a:alpha val="50000"/>
            </a:srgbClr>
          </a:solidFill>
        </p:spPr>
        <p:txBody>
          <a:bodyPr lIns="900000" tIns="46800" rIns="90000" bIns="1152000" anchor="b"/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E1FEE9-4839-524A-8073-0CCD5F7ECE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2928485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4C7EAE-7791-9341-8FFE-A8E2FE81D9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Raahaa kuva tänne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88873-038C-A943-BE55-741FF79CB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A2A">
              <a:alpha val="50000"/>
            </a:srgbClr>
          </a:solidFill>
        </p:spPr>
        <p:txBody>
          <a:bodyPr lIns="900000" tIns="46800" rIns="90000" bIns="1152000" anchor="b"/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E1FEE9-4839-524A-8073-0CCD5F7ECE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1517268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4C7EAE-7791-9341-8FFE-A8E2FE81D9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Raahaa kuva tänne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88873-038C-A943-BE55-741FF79CB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A2A">
              <a:alpha val="70000"/>
            </a:srgbClr>
          </a:solidFill>
        </p:spPr>
        <p:txBody>
          <a:bodyPr lIns="900000" tIns="46800" rIns="90000" bIns="1152000" anchor="b"/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E1FEE9-4839-524A-8073-0CCD5F7ECE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428982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8F2178-8F0B-2E49-A01F-4F87EFBFB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32F3861-8CFE-6744-8B13-F837BE091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err="1">
                <a:effectLst/>
                <a:latin typeface="Helvetica" pitchFamily="2" charset="0"/>
              </a:rPr>
              <a:t>Lorem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ipsum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gendam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quid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micon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ullorer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umquam</a:t>
            </a:r>
            <a:r>
              <a:rPr lang="fi-FI">
                <a:effectLst/>
                <a:latin typeface="Helvetica" pitchFamily="2" charset="0"/>
              </a:rPr>
              <a:t> vendit </a:t>
            </a:r>
            <a:r>
              <a:rPr lang="fi-FI" err="1">
                <a:effectLst/>
                <a:latin typeface="Helvetica" pitchFamily="2" charset="0"/>
              </a:rPr>
              <a:t>eatatem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</a:t>
            </a:r>
            <a:r>
              <a:rPr lang="fi-FI">
                <a:effectLst/>
                <a:latin typeface="Helvetica" pitchFamily="2" charset="0"/>
              </a:rPr>
              <a:t> ma </a:t>
            </a:r>
            <a:r>
              <a:rPr lang="fi-FI" err="1">
                <a:effectLst/>
                <a:latin typeface="Helvetica" pitchFamily="2" charset="0"/>
              </a:rPr>
              <a:t>doluptat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eos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doluptatqui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corenih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ilitium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voloratur</a:t>
            </a:r>
            <a:endParaRPr lang="fi-FI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7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645B95-5D4A-6A40-829C-0DF978BDA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2" y="811079"/>
            <a:ext cx="1954789" cy="140273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1EA5C1B-FF4A-7D44-A21B-99A7860EE8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131" y="4676912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9E960A1-78A0-7F43-A00C-AB51BBBF3E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413" y="5673857"/>
            <a:ext cx="8635946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21531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684D-6479-9647-B6A7-843773A22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34B1632-0C8F-404A-B88D-AD6D9B52E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err="1">
                <a:effectLst/>
                <a:latin typeface="Helvetica" pitchFamily="2" charset="0"/>
              </a:rPr>
              <a:t>Lorem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ipsum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gendam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quid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micon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ullorer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umquam</a:t>
            </a:r>
            <a:r>
              <a:rPr lang="fi-FI">
                <a:effectLst/>
                <a:latin typeface="Helvetica" pitchFamily="2" charset="0"/>
              </a:rPr>
              <a:t> vendit </a:t>
            </a:r>
            <a:r>
              <a:rPr lang="fi-FI" err="1">
                <a:effectLst/>
                <a:latin typeface="Helvetica" pitchFamily="2" charset="0"/>
              </a:rPr>
              <a:t>eatatem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</a:t>
            </a:r>
            <a:r>
              <a:rPr lang="fi-FI">
                <a:effectLst/>
                <a:latin typeface="Helvetica" pitchFamily="2" charset="0"/>
              </a:rPr>
              <a:t> ma </a:t>
            </a:r>
            <a:r>
              <a:rPr lang="fi-FI" err="1">
                <a:effectLst/>
                <a:latin typeface="Helvetica" pitchFamily="2" charset="0"/>
              </a:rPr>
              <a:t>doluptat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eos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doluptatqui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corenih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ilitium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voloratur</a:t>
            </a:r>
            <a:endParaRPr lang="fi-FI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5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1AA5B4-124B-BE48-8B19-963FDBE26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2" y="811079"/>
            <a:ext cx="1954789" cy="140273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CC154F0-4284-BB42-940E-B46271A969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131" y="4676912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91FEFA1-D73E-4E40-AFBB-B3BAA80CC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413" y="5673857"/>
            <a:ext cx="8635946" cy="4143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277689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6FD8C-6118-2B4D-BDAB-596CE7982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9E044FD-D517-8E43-A635-EA258D0F7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err="1">
                <a:effectLst/>
                <a:latin typeface="Helvetica" pitchFamily="2" charset="0"/>
              </a:rPr>
              <a:t>Lorem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ipsum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gendam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quid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micon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ullorer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umquam</a:t>
            </a:r>
            <a:r>
              <a:rPr lang="fi-FI">
                <a:effectLst/>
                <a:latin typeface="Helvetica" pitchFamily="2" charset="0"/>
              </a:rPr>
              <a:t> vendit </a:t>
            </a:r>
            <a:r>
              <a:rPr lang="fi-FI" err="1">
                <a:effectLst/>
                <a:latin typeface="Helvetica" pitchFamily="2" charset="0"/>
              </a:rPr>
              <a:t>eatatem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</a:t>
            </a:r>
            <a:r>
              <a:rPr lang="fi-FI">
                <a:effectLst/>
                <a:latin typeface="Helvetica" pitchFamily="2" charset="0"/>
              </a:rPr>
              <a:t> ma </a:t>
            </a:r>
            <a:r>
              <a:rPr lang="fi-FI" err="1">
                <a:effectLst/>
                <a:latin typeface="Helvetica" pitchFamily="2" charset="0"/>
              </a:rPr>
              <a:t>doluptat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eos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doluptatqui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con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corenih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ilitium</a:t>
            </a:r>
            <a:r>
              <a:rPr lang="fi-FI">
                <a:effectLst/>
                <a:latin typeface="Helvetica" pitchFamily="2" charset="0"/>
              </a:rPr>
              <a:t> </a:t>
            </a:r>
            <a:r>
              <a:rPr lang="fi-FI" err="1">
                <a:effectLst/>
                <a:latin typeface="Helvetica" pitchFamily="2" charset="0"/>
              </a:rPr>
              <a:t>voloratur</a:t>
            </a:r>
            <a:endParaRPr lang="fi-FI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1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3339FA-574A-2B46-91E2-D2338AC48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2" y="963479"/>
            <a:ext cx="1954789" cy="140273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F7ACD7D-23FD-A44F-B14B-286EC64A0E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E30BD9D-7121-F14A-8054-6F940BC35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Alaotsikko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19251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5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FE2FA8-3C76-0446-8A75-4B36CBEC1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4967" r="5513" b="5852"/>
          <a:stretch/>
        </p:blipFill>
        <p:spPr>
          <a:xfrm>
            <a:off x="27443" y="0"/>
            <a:ext cx="1213711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94F6E5-3D74-504A-827D-831F90F7EC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1530" y="6180650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7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F88F36-5ED1-8A4E-8E1B-EA2B87B4065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 userDrawn="1"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9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F88F36-5ED1-8A4E-8E1B-EA2B87B4065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 userDrawn="1"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3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9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79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04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4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64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 userDrawn="1"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6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8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 userDrawn="1"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6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45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DAA17D-AB1F-364E-80D9-5E17AF050C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 userDrawn="1"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4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C71228-09C3-024A-99C7-0068036508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3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A16C05-C686-604A-BE98-CCE5785057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1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 userDrawn="1"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0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F88F36-5ED1-8A4E-8E1B-EA2B87B406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 userDrawn="1"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7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8A171C-6E2D-5D40-BA8F-3391FCE79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7501" y="969818"/>
            <a:ext cx="9176998" cy="3231921"/>
          </a:xfrm>
        </p:spPr>
        <p:txBody>
          <a:bodyPr anchor="t"/>
          <a:lstStyle/>
          <a:p>
            <a:r>
              <a:rPr lang="fi-FI" sz="5400" dirty="0"/>
              <a:t>OKL-yhteistyön 2019-20 suunnittelukokous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69B2F-0AD2-D04E-BA71-BBC822576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7501" y="4178867"/>
            <a:ext cx="9176997" cy="1190716"/>
          </a:xfrm>
        </p:spPr>
        <p:txBody>
          <a:bodyPr anchor="t"/>
          <a:lstStyle/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29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465419-5787-48B5-B285-1557EBB03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370" y="1121229"/>
            <a:ext cx="9205885" cy="4573552"/>
          </a:xfrm>
        </p:spPr>
        <p:txBody>
          <a:bodyPr anchor="t"/>
          <a:lstStyle/>
          <a:p>
            <a:pPr fontAlgn="base"/>
            <a:r>
              <a:rPr lang="en-US" sz="2800" dirty="0"/>
              <a:t>Agenda</a:t>
            </a:r>
          </a:p>
          <a:p>
            <a:pPr fontAlgn="base"/>
            <a:r>
              <a:rPr lang="en-US" sz="2800" dirty="0"/>
              <a:t>1.Tervetuloa, </a:t>
            </a:r>
            <a:r>
              <a:rPr lang="en-US" sz="2800" dirty="0" err="1"/>
              <a:t>esittäytymiset</a:t>
            </a:r>
            <a:r>
              <a:rPr lang="en-US" sz="2800" dirty="0"/>
              <a:t> </a:t>
            </a:r>
          </a:p>
          <a:p>
            <a:pPr fontAlgn="base"/>
            <a:r>
              <a:rPr lang="en-US" sz="2800" dirty="0"/>
              <a:t>2. </a:t>
            </a:r>
            <a:r>
              <a:rPr lang="en-US" sz="2800" dirty="0" err="1"/>
              <a:t>Mistä</a:t>
            </a:r>
            <a:r>
              <a:rPr lang="en-US" sz="2800" dirty="0"/>
              <a:t> OKL-</a:t>
            </a:r>
            <a:r>
              <a:rPr lang="en-US" sz="2800" dirty="0" err="1"/>
              <a:t>yhteistyössä</a:t>
            </a:r>
            <a:r>
              <a:rPr lang="en-US" sz="2800" dirty="0"/>
              <a:t> on </a:t>
            </a:r>
            <a:r>
              <a:rPr lang="en-US" sz="2800" dirty="0" err="1"/>
              <a:t>kysmys</a:t>
            </a:r>
            <a:r>
              <a:rPr lang="en-US" sz="2800" dirty="0"/>
              <a:t>? </a:t>
            </a:r>
          </a:p>
          <a:p>
            <a:pPr fontAlgn="base"/>
            <a:r>
              <a:rPr lang="en-US" sz="2800" dirty="0"/>
              <a:t>3. </a:t>
            </a:r>
            <a:r>
              <a:rPr lang="en-US" sz="2800" dirty="0" err="1"/>
              <a:t>Lukuvuosi</a:t>
            </a:r>
            <a:r>
              <a:rPr lang="en-US" sz="2800" dirty="0"/>
              <a:t> 2019-2020 </a:t>
            </a:r>
          </a:p>
          <a:p>
            <a:pPr fontAlgn="base"/>
            <a:r>
              <a:rPr lang="en-US" sz="2800" dirty="0"/>
              <a:t>4. </a:t>
            </a:r>
            <a:r>
              <a:rPr lang="en-US" sz="2800" dirty="0" err="1"/>
              <a:t>Kehittämistarpeita</a:t>
            </a:r>
            <a:r>
              <a:rPr lang="en-US" sz="2800" dirty="0"/>
              <a:t>? </a:t>
            </a:r>
          </a:p>
          <a:p>
            <a:pPr fontAlgn="base"/>
            <a:r>
              <a:rPr lang="en-US" sz="2800" dirty="0"/>
              <a:t>5. </a:t>
            </a:r>
            <a:r>
              <a:rPr lang="en-US" sz="2800" dirty="0" err="1"/>
              <a:t>Seuraavaksi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850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DD331B9-31BA-4D07-9833-80C19E7D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635" y="934937"/>
            <a:ext cx="9565336" cy="960972"/>
          </a:xfrm>
        </p:spPr>
        <p:txBody>
          <a:bodyPr/>
          <a:lstStyle/>
          <a:p>
            <a:pPr fontAlgn="base"/>
            <a:r>
              <a:rPr lang="en-US" sz="5400" dirty="0" err="1"/>
              <a:t>Mistä</a:t>
            </a:r>
            <a:r>
              <a:rPr lang="en-US" sz="5400" dirty="0"/>
              <a:t> OKL-</a:t>
            </a:r>
            <a:r>
              <a:rPr lang="en-US" sz="5400" dirty="0" err="1"/>
              <a:t>yhteistyössä</a:t>
            </a:r>
            <a:r>
              <a:rPr lang="en-US" sz="5400" dirty="0"/>
              <a:t> on </a:t>
            </a:r>
            <a:r>
              <a:rPr lang="en-US" sz="5400" dirty="0" err="1"/>
              <a:t>kysmys</a:t>
            </a:r>
            <a:r>
              <a:rPr lang="en-US" sz="5400" dirty="0"/>
              <a:t>?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465419-5787-48B5-B285-1557EBB03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370" y="2503714"/>
            <a:ext cx="9188467" cy="3223724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Tavoitteena</a:t>
            </a:r>
            <a:r>
              <a:rPr lang="en-US" dirty="0"/>
              <a:t> </a:t>
            </a:r>
            <a:r>
              <a:rPr lang="en-US" dirty="0" err="1"/>
              <a:t>ohjata</a:t>
            </a:r>
            <a:r>
              <a:rPr lang="en-US" dirty="0"/>
              <a:t> ja </a:t>
            </a:r>
            <a:r>
              <a:rPr lang="en-US" dirty="0" err="1"/>
              <a:t>kannustaa</a:t>
            </a:r>
            <a:r>
              <a:rPr lang="en-US" dirty="0"/>
              <a:t> </a:t>
            </a:r>
            <a:r>
              <a:rPr lang="en-US" dirty="0" err="1"/>
              <a:t>tulevia</a:t>
            </a:r>
            <a:r>
              <a:rPr lang="en-US" dirty="0"/>
              <a:t> </a:t>
            </a:r>
            <a:r>
              <a:rPr lang="en-US" dirty="0" err="1"/>
              <a:t>opettajia</a:t>
            </a:r>
            <a:r>
              <a:rPr lang="en-US" dirty="0"/>
              <a:t> </a:t>
            </a:r>
            <a:r>
              <a:rPr lang="en-US" dirty="0" err="1"/>
              <a:t>OPSien</a:t>
            </a:r>
            <a:r>
              <a:rPr lang="en-US" dirty="0"/>
              <a:t> </a:t>
            </a:r>
            <a:r>
              <a:rPr lang="en-US" dirty="0" err="1"/>
              <a:t>mukaiseen</a:t>
            </a:r>
            <a:r>
              <a:rPr lang="en-US" dirty="0"/>
              <a:t> </a:t>
            </a:r>
            <a:r>
              <a:rPr lang="en-US" dirty="0" err="1"/>
              <a:t>globaalikasvatukseen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Lähtökohtina</a:t>
            </a:r>
            <a:r>
              <a:rPr lang="en-US" dirty="0"/>
              <a:t>: VASU/OPS/LOPS, Agenda 2030, </a:t>
            </a:r>
            <a:r>
              <a:rPr lang="en-US" dirty="0" err="1"/>
              <a:t>globaalikasvatus</a:t>
            </a:r>
            <a:r>
              <a:rPr lang="en-US" dirty="0"/>
              <a:t>, </a:t>
            </a:r>
            <a:r>
              <a:rPr lang="en-US" dirty="0" err="1"/>
              <a:t>kestävä</a:t>
            </a:r>
            <a:r>
              <a:rPr lang="en-US" dirty="0"/>
              <a:t> </a:t>
            </a:r>
            <a:r>
              <a:rPr lang="en-US" dirty="0" err="1"/>
              <a:t>kehitys</a:t>
            </a:r>
            <a:r>
              <a:rPr lang="en-US" dirty="0"/>
              <a:t>, </a:t>
            </a:r>
            <a:r>
              <a:rPr lang="en-US" dirty="0" err="1"/>
              <a:t>ihmisoikeudet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esitellä</a:t>
            </a:r>
            <a:r>
              <a:rPr lang="en-US" dirty="0"/>
              <a:t> </a:t>
            </a:r>
            <a:r>
              <a:rPr lang="en-US" dirty="0" err="1"/>
              <a:t>järjestöjä</a:t>
            </a:r>
            <a:r>
              <a:rPr lang="en-US" dirty="0"/>
              <a:t>, </a:t>
            </a:r>
            <a:r>
              <a:rPr lang="en-US" dirty="0" err="1"/>
              <a:t>vaan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esille</a:t>
            </a:r>
            <a:r>
              <a:rPr lang="en-US" dirty="0"/>
              <a:t> </a:t>
            </a:r>
            <a:r>
              <a:rPr lang="en-US" dirty="0" err="1"/>
              <a:t>pedagogisia</a:t>
            </a:r>
            <a:r>
              <a:rPr lang="en-US" dirty="0"/>
              <a:t> </a:t>
            </a:r>
            <a:r>
              <a:rPr lang="en-US" dirty="0" err="1"/>
              <a:t>ratkaisuja</a:t>
            </a:r>
            <a:r>
              <a:rPr lang="en-US" dirty="0"/>
              <a:t> ja </a:t>
            </a:r>
            <a:r>
              <a:rPr lang="en-US" dirty="0" err="1"/>
              <a:t>tietoa</a:t>
            </a:r>
            <a:r>
              <a:rPr lang="en-US" dirty="0"/>
              <a:t> </a:t>
            </a:r>
            <a:r>
              <a:rPr lang="en-US" dirty="0" err="1"/>
              <a:t>opetuksen</a:t>
            </a:r>
            <a:r>
              <a:rPr lang="en-US" dirty="0"/>
              <a:t> </a:t>
            </a:r>
            <a:r>
              <a:rPr lang="en-US" dirty="0" err="1"/>
              <a:t>tukesi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Toteutus</a:t>
            </a:r>
            <a:r>
              <a:rPr lang="en-US" dirty="0"/>
              <a:t>: </a:t>
            </a:r>
            <a:r>
              <a:rPr lang="en-US" dirty="0" err="1"/>
              <a:t>luento</a:t>
            </a:r>
            <a:r>
              <a:rPr lang="en-US" dirty="0"/>
              <a:t>, </a:t>
            </a:r>
            <a:r>
              <a:rPr lang="en-US" dirty="0" err="1"/>
              <a:t>työpajoja</a:t>
            </a:r>
            <a:r>
              <a:rPr lang="en-US" dirty="0"/>
              <a:t>, </a:t>
            </a:r>
            <a:r>
              <a:rPr lang="en-US" dirty="0" err="1"/>
              <a:t>vinkkitori</a:t>
            </a:r>
            <a:r>
              <a:rPr lang="en-US" dirty="0"/>
              <a:t>, </a:t>
            </a:r>
            <a:r>
              <a:rPr lang="en-US" dirty="0" err="1"/>
              <a:t>lisämateriaalia</a:t>
            </a:r>
            <a:r>
              <a:rPr lang="en-US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Koulutuksissa</a:t>
            </a:r>
            <a:r>
              <a:rPr lang="en-US" dirty="0"/>
              <a:t> </a:t>
            </a:r>
            <a:r>
              <a:rPr lang="en-US" dirty="0" err="1"/>
              <a:t>mukana</a:t>
            </a:r>
            <a:r>
              <a:rPr lang="en-US" dirty="0"/>
              <a:t> </a:t>
            </a:r>
            <a:r>
              <a:rPr lang="en-US" dirty="0" err="1"/>
              <a:t>vuosittain</a:t>
            </a:r>
            <a:r>
              <a:rPr lang="en-US" dirty="0"/>
              <a:t> 500-650 </a:t>
            </a:r>
            <a:r>
              <a:rPr lang="en-US" dirty="0" err="1"/>
              <a:t>opiskelijaa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9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DD331B9-31BA-4D07-9833-80C19E7D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635" y="576943"/>
            <a:ext cx="9565336" cy="1240971"/>
          </a:xfrm>
        </p:spPr>
        <p:txBody>
          <a:bodyPr/>
          <a:lstStyle/>
          <a:p>
            <a:r>
              <a:rPr lang="en-US" sz="5400" dirty="0" err="1"/>
              <a:t>Lukuvuosi</a:t>
            </a:r>
            <a:r>
              <a:rPr lang="en-US" sz="5400" dirty="0"/>
              <a:t> 2019-2020</a:t>
            </a:r>
            <a:endParaRPr lang="fi-FI" sz="5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465419-5787-48B5-B285-1557EBB03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370" y="1578429"/>
            <a:ext cx="9188467" cy="4149010"/>
          </a:xfrm>
        </p:spPr>
        <p:txBody>
          <a:bodyPr anchor="t"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err="1"/>
              <a:t>Tiedossa</a:t>
            </a:r>
            <a:r>
              <a:rPr lang="en-US" dirty="0"/>
              <a:t> </a:t>
            </a:r>
            <a:r>
              <a:rPr lang="en-US" dirty="0" err="1"/>
              <a:t>olevat</a:t>
            </a:r>
            <a:r>
              <a:rPr lang="en-US" dirty="0"/>
              <a:t> </a:t>
            </a:r>
            <a:r>
              <a:rPr lang="en-US" dirty="0" err="1"/>
              <a:t>seminaarit</a:t>
            </a:r>
            <a:r>
              <a:rPr lang="en-US" dirty="0"/>
              <a:t>: </a:t>
            </a:r>
          </a:p>
          <a:p>
            <a:pPr marL="1143000" lvl="1" fontAlgn="base"/>
            <a:r>
              <a:rPr lang="en-US" dirty="0" err="1"/>
              <a:t>Jyväskylä</a:t>
            </a:r>
            <a:r>
              <a:rPr lang="en-US" dirty="0"/>
              <a:t> (</a:t>
            </a:r>
            <a:r>
              <a:rPr lang="en-US" dirty="0" err="1"/>
              <a:t>uusi</a:t>
            </a:r>
            <a:r>
              <a:rPr lang="en-US" dirty="0"/>
              <a:t>): 26.9. </a:t>
            </a:r>
          </a:p>
          <a:p>
            <a:pPr marL="1143000" lvl="1" fontAlgn="base"/>
            <a:r>
              <a:rPr lang="en-US" dirty="0"/>
              <a:t>Helsinki: 2.10. </a:t>
            </a:r>
          </a:p>
          <a:p>
            <a:pPr marL="1143000" lvl="1" fontAlgn="base"/>
            <a:r>
              <a:rPr lang="en-US" dirty="0"/>
              <a:t>Rauma: </a:t>
            </a:r>
            <a:r>
              <a:rPr lang="en-US" dirty="0" err="1"/>
              <a:t>helmikuu</a:t>
            </a:r>
            <a:endParaRPr lang="en-US" dirty="0"/>
          </a:p>
          <a:p>
            <a:pPr marL="1143000" lvl="1" fontAlgn="base"/>
            <a:r>
              <a:rPr lang="en-US" dirty="0"/>
              <a:t>Turku: 21.2.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err="1"/>
              <a:t>Mahdollisia</a:t>
            </a:r>
            <a:r>
              <a:rPr lang="en-US" dirty="0"/>
              <a:t>: </a:t>
            </a:r>
          </a:p>
          <a:p>
            <a:pPr marL="1143000" lvl="1" fontAlgn="base"/>
            <a:r>
              <a:rPr lang="en-US" dirty="0"/>
              <a:t>Joensuu</a:t>
            </a:r>
          </a:p>
          <a:p>
            <a:pPr marL="1143000" lvl="1" fontAlgn="base"/>
            <a:r>
              <a:rPr lang="en-US" dirty="0"/>
              <a:t>Tampere (</a:t>
            </a:r>
            <a:r>
              <a:rPr lang="en-US" dirty="0" err="1"/>
              <a:t>uusi</a:t>
            </a:r>
            <a:r>
              <a:rPr lang="en-US" dirty="0"/>
              <a:t>)</a:t>
            </a:r>
          </a:p>
          <a:p>
            <a:pPr marL="1143000" lvl="1" fontAlgn="base"/>
            <a:r>
              <a:rPr lang="en-US" dirty="0"/>
              <a:t>Oulu</a:t>
            </a:r>
          </a:p>
          <a:p>
            <a:pPr marL="1143000" lvl="1" fontAlgn="base"/>
            <a:r>
              <a:rPr lang="en-US" dirty="0"/>
              <a:t>Rovaniemi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err="1"/>
              <a:t>Millaisilla</a:t>
            </a:r>
            <a:r>
              <a:rPr lang="en-US" dirty="0"/>
              <a:t> </a:t>
            </a:r>
            <a:r>
              <a:rPr lang="en-US" dirty="0" err="1"/>
              <a:t>voimavaroilla</a:t>
            </a:r>
            <a:r>
              <a:rPr lang="en-US" dirty="0"/>
              <a:t> </a:t>
            </a:r>
            <a:r>
              <a:rPr lang="en-US" dirty="0" err="1"/>
              <a:t>ensi</a:t>
            </a:r>
            <a:r>
              <a:rPr lang="en-US" dirty="0"/>
              <a:t> </a:t>
            </a:r>
            <a:r>
              <a:rPr lang="en-US" dirty="0" err="1"/>
              <a:t>vuoteen</a:t>
            </a:r>
            <a:r>
              <a:rPr lang="en-US" dirty="0"/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376930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DD331B9-31BA-4D07-9833-80C19E7D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634" y="934937"/>
            <a:ext cx="9783051" cy="960972"/>
          </a:xfrm>
        </p:spPr>
        <p:txBody>
          <a:bodyPr/>
          <a:lstStyle/>
          <a:p>
            <a:r>
              <a:rPr lang="en-US" sz="5400" dirty="0" err="1"/>
              <a:t>Kehittämisehdotuksia</a:t>
            </a:r>
            <a:endParaRPr lang="fi-FI" sz="5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465419-5787-48B5-B285-1557EBB03C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Millaista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palautetta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opiskelijoilta</a:t>
            </a:r>
            <a:r>
              <a:rPr lang="en-US" dirty="0">
                <a:latin typeface="Arial"/>
                <a:cs typeface="Arial"/>
              </a:rPr>
              <a:t> / </a:t>
            </a:r>
            <a:r>
              <a:rPr lang="en-US" dirty="0" err="1">
                <a:latin typeface="Arial"/>
                <a:cs typeface="Arial"/>
              </a:rPr>
              <a:t>yliopisto-opettajilta</a:t>
            </a:r>
            <a:r>
              <a:rPr lang="en-US" dirty="0">
                <a:latin typeface="Arial"/>
                <a:cs typeface="Arial"/>
              </a:rPr>
              <a:t> on </a:t>
            </a:r>
            <a:r>
              <a:rPr lang="en-US" dirty="0" err="1">
                <a:latin typeface="Arial"/>
                <a:cs typeface="Arial"/>
              </a:rPr>
              <a:t>saatu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pPr marL="1143000" lvl="1"/>
            <a:r>
              <a:rPr lang="en-US" dirty="0" err="1">
                <a:latin typeface="Arial"/>
                <a:cs typeface="Arial"/>
              </a:rPr>
              <a:t>Luento</a:t>
            </a:r>
            <a:endParaRPr lang="en-US" dirty="0">
              <a:latin typeface="Arial"/>
              <a:cs typeface="Arial"/>
            </a:endParaRPr>
          </a:p>
          <a:p>
            <a:pPr marL="1143000" lvl="1"/>
            <a:r>
              <a:rPr lang="en-US" dirty="0" err="1">
                <a:latin typeface="Arial"/>
                <a:cs typeface="Arial"/>
              </a:rPr>
              <a:t>Työpajat</a:t>
            </a:r>
            <a:endParaRPr lang="en-US" dirty="0">
              <a:latin typeface="Arial"/>
              <a:cs typeface="Arial"/>
            </a:endParaRPr>
          </a:p>
          <a:p>
            <a:pPr marL="1143000" lvl="1"/>
            <a:r>
              <a:rPr lang="en-US" dirty="0" err="1">
                <a:latin typeface="Arial"/>
                <a:cs typeface="Arial"/>
              </a:rPr>
              <a:t>Vinkkitori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Kehittämisehdotuksia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47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DD331B9-31BA-4D07-9833-80C19E7D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 err="1"/>
              <a:t>Miten</a:t>
            </a:r>
            <a:r>
              <a:rPr lang="en-US" sz="5400" dirty="0"/>
              <a:t> </a:t>
            </a:r>
            <a:r>
              <a:rPr lang="en-US" sz="5400" dirty="0" err="1"/>
              <a:t>tästä</a:t>
            </a:r>
            <a:r>
              <a:rPr lang="en-US" sz="5400" dirty="0"/>
              <a:t> </a:t>
            </a:r>
            <a:r>
              <a:rPr lang="en-US" sz="5400" dirty="0" err="1"/>
              <a:t>eteenpäin</a:t>
            </a:r>
            <a:r>
              <a:rPr lang="en-US" sz="5400" dirty="0"/>
              <a:t>?</a:t>
            </a:r>
            <a:endParaRPr lang="fi-FI" sz="5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465419-5787-48B5-B285-1557EBB03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370" y="2286000"/>
            <a:ext cx="9188467" cy="3441438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Suunnittelun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jatkostepit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Vastuut</a:t>
            </a:r>
            <a:r>
              <a:rPr lang="en-US" dirty="0">
                <a:latin typeface="Arial"/>
                <a:cs typeface="Arial"/>
              </a:rPr>
              <a:t>? (</a:t>
            </a:r>
            <a:r>
              <a:rPr lang="en-US" dirty="0" err="1">
                <a:latin typeface="Arial"/>
                <a:cs typeface="Arial"/>
              </a:rPr>
              <a:t>Luento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työpajat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Markkinointi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käytännönjärjestelyt</a:t>
            </a:r>
            <a:r>
              <a:rPr lang="en-US" dirty="0">
                <a:latin typeface="Arial"/>
                <a:cs typeface="Arial"/>
              </a:rPr>
              <a:t>: Fingo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934308"/>
      </p:ext>
    </p:extLst>
  </p:cSld>
  <p:clrMapOvr>
    <a:masterClrMapping/>
  </p:clrMapOvr>
</p:sld>
</file>

<file path=ppt/theme/theme1.xml><?xml version="1.0" encoding="utf-8"?>
<a:theme xmlns:a="http://schemas.openxmlformats.org/drawingml/2006/main" name="Aloitussivu_kart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isältösivu_patterni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Sisältösivu_harmaat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Kuvasivu_blank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Kuvasivu_keltain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Kuvasivu_sinin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Kuvasivu_harma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Kuvasivu_mus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oitussivu_keltain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loitussivu_sinin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loitussivu_mus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loitussivu_keltainen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loitussivu_sininen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loitussivu_musta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isältösivu_blank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isältösivu_keltaiset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6A2F3CFAEDD8E4AB7E87AE04A1B1AE8" ma:contentTypeVersion="5" ma:contentTypeDescription="Luo uusi asiakirja." ma:contentTypeScope="" ma:versionID="99a8dfa150659d997b00965306442751">
  <xsd:schema xmlns:xsd="http://www.w3.org/2001/XMLSchema" xmlns:xs="http://www.w3.org/2001/XMLSchema" xmlns:p="http://schemas.microsoft.com/office/2006/metadata/properties" xmlns:ns2="a0d0c584-7179-40d7-8d78-b76645561ca7" targetNamespace="http://schemas.microsoft.com/office/2006/metadata/properties" ma:root="true" ma:fieldsID="c5d0f3ab1314555754e15f0a24a37ce9" ns2:_="">
    <xsd:import namespace="a0d0c584-7179-40d7-8d78-b76645561c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0c584-7179-40d7-8d78-b76645561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25EF33-ADA7-4B15-81DD-FC669A3F43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CC6AD5-590C-4815-B669-F951FAD9C6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d0c584-7179-40d7-8d78-b76645561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A7AA60-7FE9-4856-BE49-B50E235ACF5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a0d0c584-7179-40d7-8d78-b76645561ca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169</Words>
  <Application>Microsoft Office PowerPoint</Application>
  <PresentationFormat>Widescreen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6</vt:i4>
      </vt:variant>
    </vt:vector>
  </HeadingPairs>
  <TitlesOfParts>
    <vt:vector size="25" baseType="lpstr">
      <vt:lpstr>Arial</vt:lpstr>
      <vt:lpstr>Calibri</vt:lpstr>
      <vt:lpstr>Helvetica</vt:lpstr>
      <vt:lpstr>Aloitussivu_kartta</vt:lpstr>
      <vt:lpstr>Aloitussivu_keltainen</vt:lpstr>
      <vt:lpstr>Aloitussivu_sininen</vt:lpstr>
      <vt:lpstr>Aloitussivu_musta</vt:lpstr>
      <vt:lpstr>Aloitussivu_keltainen_kehykset</vt:lpstr>
      <vt:lpstr>Aloitussivu_sininen_kehykset</vt:lpstr>
      <vt:lpstr>Aloitussivu_musta_kehykset</vt:lpstr>
      <vt:lpstr>Sisältösivu_blanko</vt:lpstr>
      <vt:lpstr>Sisältösivu_keltaiset_kehykset</vt:lpstr>
      <vt:lpstr>Sisältösivu_patterni_kehykset</vt:lpstr>
      <vt:lpstr>Sisältösivu_harmaat_kehykset</vt:lpstr>
      <vt:lpstr>Kuvasivu_blanko</vt:lpstr>
      <vt:lpstr>Kuvasivu_keltainen</vt:lpstr>
      <vt:lpstr>Kuvasivu_sininen</vt:lpstr>
      <vt:lpstr>Kuvasivu_harmaa</vt:lpstr>
      <vt:lpstr>Kuvasivu_musta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Tuuli Kortelainen</dc:creator>
  <cp:lastModifiedBy>Sanna Rekola</cp:lastModifiedBy>
  <cp:revision>1</cp:revision>
  <cp:lastPrinted>2019-02-01T09:36:43Z</cp:lastPrinted>
  <dcterms:created xsi:type="dcterms:W3CDTF">2018-11-19T10:53:07Z</dcterms:created>
  <dcterms:modified xsi:type="dcterms:W3CDTF">2019-06-10T07:01:05Z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7d0674-2c53-42d0-b768-7a1ff84f431a_Enabled">
    <vt:lpwstr>True</vt:lpwstr>
  </property>
  <property fmtid="{D5CDD505-2E9C-101B-9397-08002B2CF9AE}" pid="3" name="MSIP_Label_6e7d0674-2c53-42d0-b768-7a1ff84f431a_SiteId">
    <vt:lpwstr>5c8b6b81-6ba7-435d-9dac-09e5eb3f01b8</vt:lpwstr>
  </property>
  <property fmtid="{D5CDD505-2E9C-101B-9397-08002B2CF9AE}" pid="4" name="MSIP_Label_6e7d0674-2c53-42d0-b768-7a1ff84f431a_Owner">
    <vt:lpwstr>johanna.harjunpaa@fingo.fi</vt:lpwstr>
  </property>
  <property fmtid="{D5CDD505-2E9C-101B-9397-08002B2CF9AE}" pid="5" name="MSIP_Label_6e7d0674-2c53-42d0-b768-7a1ff84f431a_SetDate">
    <vt:lpwstr>2018-11-29T14:50:57.0925835Z</vt:lpwstr>
  </property>
  <property fmtid="{D5CDD505-2E9C-101B-9397-08002B2CF9AE}" pid="6" name="MSIP_Label_6e7d0674-2c53-42d0-b768-7a1ff84f431a_Name">
    <vt:lpwstr>General</vt:lpwstr>
  </property>
  <property fmtid="{D5CDD505-2E9C-101B-9397-08002B2CF9AE}" pid="7" name="MSIP_Label_6e7d0674-2c53-42d0-b768-7a1ff84f431a_Application">
    <vt:lpwstr>Microsoft Azure Information Protection</vt:lpwstr>
  </property>
  <property fmtid="{D5CDD505-2E9C-101B-9397-08002B2CF9AE}" pid="8" name="MSIP_Label_6e7d0674-2c53-42d0-b768-7a1ff84f431a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0x010100A6A2F3CFAEDD8E4AB7E87AE04A1B1AE8</vt:lpwstr>
  </property>
  <property fmtid="{D5CDD505-2E9C-101B-9397-08002B2CF9AE}" pid="11" name="AuthorIds_UIVersion_512">
    <vt:lpwstr>6</vt:lpwstr>
  </property>
  <property fmtid="{D5CDD505-2E9C-101B-9397-08002B2CF9AE}" pid="12" name="AuthorIds_UIVersion_1024">
    <vt:lpwstr>6</vt:lpwstr>
  </property>
</Properties>
</file>